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66" r:id="rId6"/>
    <p:sldId id="267" r:id="rId7"/>
    <p:sldId id="259" r:id="rId8"/>
    <p:sldId id="260" r:id="rId9"/>
    <p:sldId id="261" r:id="rId10"/>
    <p:sldId id="271" r:id="rId11"/>
    <p:sldId id="262" r:id="rId12"/>
    <p:sldId id="263" r:id="rId13"/>
    <p:sldId id="272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31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D81F2F-B3F4-4BDD-8FF8-1C5DF359B1D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C1A842-5C1E-4C42-B284-C5A0B8CF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 в урочной деятельности </a:t>
            </a:r>
            <a:r>
              <a:rPr lang="ru-RU" b="1"/>
              <a:t>младших </a:t>
            </a:r>
            <a:r>
              <a:rPr lang="ru-RU" b="1" smtClean="0"/>
              <a:t>школьников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фото класса\DSC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4110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V. Первичное закрепление - 4-5 минут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проговаривание нового знания,  (запись в виде опорного сигнала)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фронтальная работа, работа в парах;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комментирование, обозначение знаковыми символами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0504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VI. Самостоятельная работа с самопроверкой по образцу (эталону) </a:t>
            </a:r>
            <a:r>
              <a:rPr lang="ru-RU" sz="36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должен для себя сделать вывод о том, что он уже умеет.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Письменно выполняется небольшая по объёму самостоятельная работа (2-3 типовых задания).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Самоконтроль, самопроверка.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фото класса\DSC00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9611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VII.   Включение нового знания в систему знаний и повторение </a:t>
            </a:r>
            <a:r>
              <a:rPr lang="ru-RU" sz="36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Сначала детям предлагаю задания, которые содержат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новый алгоритм, новое понятие.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Затем предлагаю задания, в которых новое знание используется  вместе с изученными ранее.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8341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VIII. Рефлексия учебной деятельности на уроке (итог)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осознании обучающимися  своей учебной деятельности, самооценка результатов своей деятельности и всего класса.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Какую задачу ставили на уроке?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Удалось решить поставленную задачу?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Каким способом?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получили результаты?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нужно сделать ещё?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можно применить новые знания?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на уроке у вас хорошо получилось?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чем ещё надо поработать?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другие.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а\Desktop\DSC0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032"/>
            <a:ext cx="76438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Научиться играть на флейте можно только, играя самому.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            Сократ.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а\Desktop\DSC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791459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Использование данного метода в практике  позволяет мне грамотно выстроить урок, включить каждого обучающегося в процесс «открытия»  нового знания.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Структура уроков введения нового знания  обычно имеет следующий вид: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I. Мотивирование к учебной деятельности (организационный момент) </a:t>
            </a:r>
            <a:r>
              <a:rPr lang="ru-RU" sz="32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5500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Приёмы  работы: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начале урока я высказываю добрые пожелания детям,  предлагаю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пожелать друг другу удачи (хлопки в ладони);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предлагаю детям подумать, что пригодится для успешной работы, дети высказываются;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девиз, эпиграф («С малой удачи начинается большой успех» и др.)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да\Desktop\DSC00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21714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II.Актуализация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фиксирование индивидуального затруднения в пробном учебном действии </a:t>
            </a: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34" y="2416837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Методы постановки учебной проблемы: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побуждающий, подводящий  диалоги;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мотивирующий  приём  «яркое пятно» - сказки, легенды, фрагменты из художественной  литературы,  случаи из истории, науки, культуры, повседневной жизни, шутки и др.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0873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Постановка учебной задачи </a:t>
            </a:r>
            <a:r>
              <a:rPr lang="ru-RU" sz="32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обсуждение затруднения («Почему возникли затруднения?», «Чего мы ещё не знаем?»)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7571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V. Открытие нового знания (построение  проекта выхода из затруднения) </a:t>
            </a: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данном этапе учащиеся в коммуникативной форме обдумывают проект будущих учебных действий: ставят цель (целью всегда является устранение возникшего затруднения), согласовывают тему урока, выбирают способ, строят план достижения цели и определяют средства - алгоритмы, модели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</TotalTime>
  <Words>113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Системно-деятельностный подход в урочной деятельности младших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в урочной деятельности младших школьников.</dc:title>
  <dc:creator>Люда</dc:creator>
  <cp:lastModifiedBy>Алла</cp:lastModifiedBy>
  <cp:revision>12</cp:revision>
  <dcterms:created xsi:type="dcterms:W3CDTF">2013-10-24T14:24:14Z</dcterms:created>
  <dcterms:modified xsi:type="dcterms:W3CDTF">2017-09-26T03:34:11Z</dcterms:modified>
</cp:coreProperties>
</file>